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116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D430-EF79-40AF-8CA7-F9B08C4AB4E8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7307A-71E8-486E-BED3-0AA0881AD7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3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9084-7757-4F95-B90D-F0564C583532}" type="datetimeFigureOut">
              <a:rPr kumimoji="1" lang="ja-JP" altLang="en-US" smtClean="0"/>
              <a:pPr/>
              <a:t>2025/8/29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571481"/>
            <a:ext cx="7772400" cy="3217559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日本腎臓学会</a:t>
            </a:r>
            <a:br>
              <a:rPr kumimoji="1" lang="en-US" altLang="ja-JP" dirty="0">
                <a:solidFill>
                  <a:schemeClr val="bg1"/>
                </a:solidFill>
              </a:rPr>
            </a:br>
            <a:r>
              <a:rPr lang="en-US" altLang="ja-JP" dirty="0">
                <a:solidFill>
                  <a:schemeClr val="bg1"/>
                </a:solidFill>
              </a:rPr>
              <a:t>COI</a:t>
            </a:r>
            <a:r>
              <a:rPr lang="ja-JP" altLang="en-US" dirty="0">
                <a:solidFill>
                  <a:schemeClr val="bg1"/>
                </a:solidFill>
              </a:rPr>
              <a:t>　開示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ja-JP" altLang="en-US" sz="3200" i="1" dirty="0">
                <a:solidFill>
                  <a:schemeClr val="bg1"/>
                </a:solidFill>
              </a:rPr>
              <a:t>司会者名：　○○　○○</a:t>
            </a:r>
            <a:br>
              <a:rPr lang="en-US" altLang="ja-JP" sz="3200" i="1">
                <a:solidFill>
                  <a:schemeClr val="bg1"/>
                </a:solidFill>
              </a:rPr>
            </a:br>
            <a:br>
              <a:rPr lang="en-US" altLang="ja-JP" sz="3200" i="1" dirty="0">
                <a:solidFill>
                  <a:schemeClr val="bg1"/>
                </a:solidFill>
              </a:rPr>
            </a:br>
            <a:r>
              <a:rPr lang="ja-JP" altLang="en-US" sz="2400" dirty="0">
                <a:solidFill>
                  <a:schemeClr val="bg1"/>
                </a:solidFill>
              </a:rPr>
              <a:t>□研究倫理・医療倫理に関する研修を受講しました</a:t>
            </a:r>
            <a:endParaRPr lang="ja-JP" altLang="en-US" sz="2400" i="1" dirty="0">
              <a:solidFill>
                <a:schemeClr val="bg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altLang="ja-JP" dirty="0">
              <a:solidFill>
                <a:schemeClr val="tx1"/>
              </a:solidFill>
            </a:endParaRPr>
          </a:p>
          <a:p>
            <a:pPr algn="l"/>
            <a:r>
              <a:rPr lang="ja-JP" altLang="en-US" u="sng" dirty="0">
                <a:solidFill>
                  <a:srgbClr val="FF0000"/>
                </a:solidFill>
              </a:rPr>
              <a:t>過去</a:t>
            </a:r>
            <a:r>
              <a:rPr lang="en-US" altLang="ja-JP" u="sng" dirty="0">
                <a:solidFill>
                  <a:srgbClr val="FF0000"/>
                </a:solidFill>
              </a:rPr>
              <a:t>3</a:t>
            </a:r>
            <a:r>
              <a:rPr lang="ja-JP" altLang="en-US" u="sng" dirty="0">
                <a:solidFill>
                  <a:srgbClr val="FF0000"/>
                </a:solidFill>
              </a:rPr>
              <a:t>年間において</a:t>
            </a:r>
            <a:endParaRPr lang="en-US" altLang="ja-JP" u="sng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司会をするセッションの中で発表する内容に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開示すべき</a:t>
            </a:r>
            <a:r>
              <a:rPr lang="en-US" altLang="ja-JP" b="1" dirty="0">
                <a:solidFill>
                  <a:schemeClr val="tx1"/>
                </a:solidFill>
              </a:rPr>
              <a:t>COI</a:t>
            </a:r>
            <a:r>
              <a:rPr lang="ja-JP" altLang="en-US" b="1" dirty="0">
                <a:solidFill>
                  <a:schemeClr val="tx1"/>
                </a:solidFill>
              </a:rPr>
              <a:t>関係の企業など</a:t>
            </a:r>
            <a:r>
              <a:rPr lang="en-US" altLang="ja-JP" b="1" dirty="0">
                <a:solidFill>
                  <a:schemeClr val="tx1"/>
                </a:solidFill>
              </a:rPr>
              <a:t> </a:t>
            </a:r>
            <a:r>
              <a:rPr lang="ja-JP" altLang="en-US" dirty="0">
                <a:solidFill>
                  <a:schemeClr val="tx1"/>
                </a:solidFill>
              </a:rPr>
              <a:t>はありません。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688289" y="1166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様式１</a:t>
            </a:r>
            <a:r>
              <a:rPr lang="en-US" altLang="ja-JP" dirty="0"/>
              <a:t>A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98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日本腎臓学会 COI　開示 司会者名：　○○　○○  □研究倫理・医療倫理に関する研修を受講しました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日本腎臓学会 COI　開示 筆頭発表者名：　○　○　○　○</dc:title>
  <dc:creator>PC04</dc:creator>
  <cp:lastModifiedBy>井上 莉沙</cp:lastModifiedBy>
  <cp:revision>21</cp:revision>
  <cp:lastPrinted>2013-08-22T04:53:10Z</cp:lastPrinted>
  <dcterms:created xsi:type="dcterms:W3CDTF">2009-09-04T05:42:38Z</dcterms:created>
  <dcterms:modified xsi:type="dcterms:W3CDTF">2025-08-29T05:48:20Z</dcterms:modified>
</cp:coreProperties>
</file>