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620688"/>
            <a:ext cx="8229600" cy="2190369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日本腎臓学会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800" i="1" dirty="0">
                <a:solidFill>
                  <a:schemeClr val="bg1"/>
                </a:solidFill>
              </a:rPr>
              <a:t>司会者名：　○　○　○　○</a:t>
            </a:r>
            <a:br>
              <a:rPr lang="en-US" altLang="ja-JP" sz="2800" i="1" dirty="0">
                <a:solidFill>
                  <a:schemeClr val="bg1"/>
                </a:solidFill>
              </a:rPr>
            </a:br>
            <a:r>
              <a:rPr lang="ja-JP" altLang="en-US" sz="2800" dirty="0">
                <a:solidFill>
                  <a:schemeClr val="bg1"/>
                </a:solidFill>
              </a:rPr>
              <a:t>□研究倫理・医療倫理に関する研修を受講しました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09900" y="2811057"/>
            <a:ext cx="7992888" cy="36724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ja-JP" b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b="1" u="sng" dirty="0">
                <a:solidFill>
                  <a:srgbClr val="FF0000"/>
                </a:solidFill>
              </a:rPr>
              <a:t>過去</a:t>
            </a:r>
            <a:r>
              <a:rPr lang="en-US" altLang="ja-JP" b="1" u="sng" dirty="0">
                <a:solidFill>
                  <a:srgbClr val="FF0000"/>
                </a:solidFill>
              </a:rPr>
              <a:t>3</a:t>
            </a:r>
            <a:r>
              <a:rPr lang="ja-JP" altLang="en-US" b="1" u="sng" dirty="0">
                <a:solidFill>
                  <a:srgbClr val="FF0000"/>
                </a:solidFill>
              </a:rPr>
              <a:t>年間において</a:t>
            </a:r>
            <a:endParaRPr lang="en-US" altLang="ja-JP" b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b="1" dirty="0"/>
              <a:t>司会をするセッションの中で発表する内容に</a:t>
            </a:r>
            <a:endParaRPr lang="en-US" altLang="ja-JP" b="1" dirty="0"/>
          </a:p>
          <a:p>
            <a:pPr>
              <a:buNone/>
            </a:pPr>
            <a:r>
              <a:rPr lang="ja-JP" altLang="en-US" b="1" dirty="0"/>
              <a:t>開示すべき</a:t>
            </a:r>
            <a:r>
              <a:rPr lang="en-US" altLang="ja-JP" b="1" dirty="0"/>
              <a:t>COI</a:t>
            </a:r>
            <a:r>
              <a:rPr lang="ja-JP" altLang="en-US" b="1" dirty="0"/>
              <a:t>関係（過去</a:t>
            </a:r>
            <a:r>
              <a:rPr lang="en-US" altLang="ja-JP" b="1" dirty="0"/>
              <a:t>3</a:t>
            </a:r>
            <a:r>
              <a:rPr lang="ja-JP" altLang="en-US" b="1" dirty="0"/>
              <a:t>年間）にある企業</a:t>
            </a:r>
            <a:endParaRPr lang="en-US" altLang="ja-JP" b="1" dirty="0"/>
          </a:p>
          <a:p>
            <a:pPr>
              <a:buNone/>
            </a:pPr>
            <a:endParaRPr lang="en-US" altLang="ja-JP" sz="2200" dirty="0"/>
          </a:p>
          <a:p>
            <a:pPr>
              <a:spcBef>
                <a:spcPts val="0"/>
              </a:spcBef>
              <a:buNone/>
            </a:pPr>
            <a:r>
              <a:rPr kumimoji="1" lang="ja-JP" altLang="en-US" dirty="0"/>
              <a:t>　 </a:t>
            </a:r>
            <a:r>
              <a:rPr lang="ja-JP" altLang="en-US" b="1" dirty="0"/>
              <a:t>役員・顧問職：　</a:t>
            </a:r>
            <a:r>
              <a:rPr lang="en-US" altLang="ja-JP" b="1" dirty="0"/>
              <a:t>A</a:t>
            </a:r>
            <a:r>
              <a:rPr lang="ja-JP" altLang="en-US" b="1" dirty="0"/>
              <a:t>株式会社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　 株式保有・利益：　</a:t>
            </a:r>
            <a:r>
              <a:rPr lang="en-US" altLang="ja-JP" b="1" dirty="0"/>
              <a:t>B</a:t>
            </a:r>
            <a:r>
              <a:rPr lang="ja-JP" altLang="en-US" b="1" dirty="0"/>
              <a:t>株式会社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　 特許使用料：　</a:t>
            </a:r>
            <a:r>
              <a:rPr lang="en-US" altLang="ja-JP" b="1" dirty="0"/>
              <a:t>C</a:t>
            </a:r>
            <a:r>
              <a:rPr lang="ja-JP" altLang="en-US" b="1" dirty="0"/>
              <a:t>製薬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　 講演料：　</a:t>
            </a:r>
            <a:r>
              <a:rPr lang="en-US" altLang="ja-JP" b="1" dirty="0"/>
              <a:t>D</a:t>
            </a:r>
            <a:r>
              <a:rPr lang="ja-JP" altLang="en-US" b="1" dirty="0"/>
              <a:t>製薬・</a:t>
            </a:r>
            <a:r>
              <a:rPr lang="en-US" altLang="ja-JP" b="1" dirty="0"/>
              <a:t>E</a:t>
            </a:r>
            <a:r>
              <a:rPr lang="ja-JP" altLang="en-US" b="1" dirty="0"/>
              <a:t>製薬　　　　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　 原稿料：　</a:t>
            </a:r>
            <a:r>
              <a:rPr lang="en-US" altLang="ja-JP" b="1" dirty="0"/>
              <a:t>F</a:t>
            </a:r>
            <a:r>
              <a:rPr lang="ja-JP" altLang="en-US" b="1" dirty="0"/>
              <a:t>製薬　　　　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    受託研究・共同研究費：　</a:t>
            </a:r>
            <a:r>
              <a:rPr lang="en-US" altLang="ja-JP" b="1" dirty="0"/>
              <a:t>G</a:t>
            </a:r>
            <a:r>
              <a:rPr lang="ja-JP" altLang="en-US" b="1" dirty="0"/>
              <a:t>製薬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    奨学寄付金：　</a:t>
            </a:r>
            <a:r>
              <a:rPr lang="en-US" altLang="ja-JP" b="1" dirty="0"/>
              <a:t>H</a:t>
            </a:r>
            <a:r>
              <a:rPr lang="ja-JP" altLang="en-US" b="1" dirty="0"/>
              <a:t>製薬・</a:t>
            </a:r>
            <a:r>
              <a:rPr lang="en-US" altLang="ja-JP" b="1" dirty="0"/>
              <a:t>I</a:t>
            </a:r>
            <a:r>
              <a:rPr lang="ja-JP" altLang="en-US" b="1" dirty="0"/>
              <a:t>製薬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　 寄付講座所属：　</a:t>
            </a:r>
            <a:r>
              <a:rPr lang="en-US" altLang="ja-JP" b="1" dirty="0"/>
              <a:t>J</a:t>
            </a:r>
            <a:r>
              <a:rPr lang="ja-JP" altLang="en-US" b="1" dirty="0"/>
              <a:t>製薬・</a:t>
            </a:r>
            <a:r>
              <a:rPr lang="en-US" altLang="ja-JP" b="1" dirty="0"/>
              <a:t>K</a:t>
            </a:r>
            <a:r>
              <a:rPr lang="ja-JP" altLang="en-US" b="1" dirty="0"/>
              <a:t>株式会社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b="1" dirty="0"/>
              <a:t>    旅行・贈答品：　</a:t>
            </a:r>
            <a:r>
              <a:rPr lang="en-US" altLang="ja-JP" b="1" dirty="0"/>
              <a:t>L</a:t>
            </a:r>
            <a:r>
              <a:rPr lang="ja-JP" altLang="en-US" b="1" dirty="0"/>
              <a:t>製薬</a:t>
            </a:r>
            <a:endParaRPr lang="en-US" altLang="ja-JP" sz="2200" b="1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88289" y="14799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様式１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32104" y="3933057"/>
            <a:ext cx="288032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開示すべき内容がある項目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のみ企業名を記載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143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Ｐ明朝</vt:lpstr>
      <vt:lpstr>Arial</vt:lpstr>
      <vt:lpstr>Calibri</vt:lpstr>
      <vt:lpstr>Office テーマ</vt:lpstr>
      <vt:lpstr>日本腎臓学会 COI　開示 司会者名：　○　○　○　○ □研究倫理・医療倫理に関する研修を受講しました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kado risa</cp:lastModifiedBy>
  <cp:revision>19</cp:revision>
  <cp:lastPrinted>2013-08-22T04:53:10Z</cp:lastPrinted>
  <dcterms:created xsi:type="dcterms:W3CDTF">2009-09-04T05:42:38Z</dcterms:created>
  <dcterms:modified xsi:type="dcterms:W3CDTF">2023-03-27T06:08:47Z</dcterms:modified>
</cp:coreProperties>
</file>